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57" r:id="rId4"/>
    <p:sldId id="263" r:id="rId5"/>
    <p:sldId id="268" r:id="rId6"/>
    <p:sldId id="264" r:id="rId7"/>
    <p:sldId id="270" r:id="rId8"/>
    <p:sldId id="266" r:id="rId9"/>
    <p:sldId id="271" r:id="rId10"/>
    <p:sldId id="272" r:id="rId11"/>
    <p:sldId id="27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60" autoAdjust="0"/>
  </p:normalViewPr>
  <p:slideViewPr>
    <p:cSldViewPr>
      <p:cViewPr>
        <p:scale>
          <a:sx n="100" d="100"/>
          <a:sy n="100" d="100"/>
        </p:scale>
        <p:origin x="-1944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2CC423-E9F1-43AB-BF94-F2597DA8E15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8617D9-4ECC-4753-9D87-E58DC5B6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FAFF2E-C22D-40F5-8985-2C9294856240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3F0B83-7C79-4651-9B87-1E6302008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F0B83-7C79-4651-9B87-1E6302008CB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F0B83-7C79-4651-9B87-1E6302008CB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BD13-48BA-4116-929F-6666437FCE4E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B8B8-C346-4325-AC70-8D67745C18FC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2748-7EB8-4A08-9B83-6410D23AED9E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5D05-D7B2-4805-8228-9C12D5055FE0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4C66-E2BD-4369-8BDC-A3214CA9DB61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9269C1-E53A-436C-AFF0-9EB6943E290D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C5D-F326-45A3-B372-86328619CC2E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CC2-7EE6-4CB6-A940-C3BB754CE440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3951-77BC-42DA-88D4-DA5491A84CD6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08EA-724B-4E38-B772-AB13E2C54942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176AB5-4A2A-4A9B-9373-9EC761E8B2F6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10AEC9C-EFCA-40A9-9EC3-1AB06C45EECE}" type="datetime1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83EA7-C662-4D24-BB0A-F54D643DB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lan.levin@hq.doe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3810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Presented AT THE</a:t>
            </a:r>
          </a:p>
          <a:p>
            <a:r>
              <a:rPr lang="en-US" dirty="0" smtClean="0">
                <a:latin typeface="Arial Black" pitchFamily="34" charset="0"/>
              </a:rPr>
              <a:t>NATIONAL ORGANIZATION OF</a:t>
            </a:r>
          </a:p>
          <a:p>
            <a:r>
              <a:rPr lang="en-US" dirty="0" smtClean="0">
                <a:latin typeface="Arial Black" pitchFamily="34" charset="0"/>
              </a:rPr>
              <a:t>TEST, TRAINING AND RESEARCH REACTORS</a:t>
            </a:r>
          </a:p>
          <a:p>
            <a:r>
              <a:rPr lang="en-US" dirty="0" smtClean="0">
                <a:latin typeface="Arial Black" pitchFamily="34" charset="0"/>
              </a:rPr>
              <a:t>2013 </a:t>
            </a:r>
            <a:r>
              <a:rPr lang="en-US" smtClean="0">
                <a:latin typeface="Arial Black" pitchFamily="34" charset="0"/>
              </a:rPr>
              <a:t>ANNUAL CONFERENCE</a:t>
            </a:r>
          </a:p>
          <a:p>
            <a:endParaRPr lang="en-US" dirty="0" smtClean="0">
              <a:latin typeface="Arial Black" pitchFamily="34" charset="0"/>
            </a:endParaRPr>
          </a:p>
          <a:p>
            <a:r>
              <a:rPr lang="en-US" dirty="0" err="1" smtClean="0">
                <a:latin typeface="Arial Black" pitchFamily="34" charset="0"/>
              </a:rPr>
              <a:t>aLAN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lEVIN</a:t>
            </a:r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MANAGER, NSR&amp;D Program</a:t>
            </a:r>
          </a:p>
          <a:p>
            <a:r>
              <a:rPr lang="en-US" dirty="0" smtClean="0">
                <a:latin typeface="Arial Black" pitchFamily="34" charset="0"/>
              </a:rPr>
              <a:t>Office of Nuclear Safety</a:t>
            </a:r>
          </a:p>
          <a:p>
            <a:r>
              <a:rPr lang="en-US" dirty="0" smtClean="0">
                <a:latin typeface="Arial Black" pitchFamily="34" charset="0"/>
              </a:rPr>
              <a:t>Office of health, safety and security</a:t>
            </a:r>
          </a:p>
          <a:p>
            <a:r>
              <a:rPr lang="en-US" dirty="0" smtClean="0">
                <a:latin typeface="Arial Black" pitchFamily="34" charset="0"/>
              </a:rPr>
              <a:t>U.S. DEPARTMENT OF ENERGY</a:t>
            </a:r>
          </a:p>
          <a:p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SEPTEMBER, 2013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DOE Nuclear Safety Research and Development Program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257800"/>
            <a:ext cx="1762125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_do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2578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Conclusion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 Black" pitchFamily="34" charset="0"/>
              </a:rPr>
              <a:t>The Office of Nuclear Safety looks forward to expanding both the number and scope of DOE NSR&amp;D projects in coming years</a:t>
            </a:r>
          </a:p>
          <a:p>
            <a:endParaRPr lang="en-US" sz="2400" b="1" dirty="0" smtClean="0">
              <a:latin typeface="Arial Black" pitchFamily="34" charset="0"/>
            </a:endParaRPr>
          </a:p>
          <a:p>
            <a:r>
              <a:rPr lang="en-US" sz="2400" b="1" dirty="0" smtClean="0">
                <a:latin typeface="Arial Black" pitchFamily="34" charset="0"/>
              </a:rPr>
              <a:t>Contacts with organizations such as TRTR will enhance the Office of Nuclear Safety’s ability to identify nuclear safety issues and support appropriate R&amp;D to address those issues</a:t>
            </a:r>
            <a:endParaRPr lang="en-US" sz="2400" b="1" dirty="0"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447799" cy="87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Contact Information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Arial Black" pitchFamily="34" charset="0"/>
              </a:rPr>
              <a:t>Dr. Alan E. Levin</a:t>
            </a:r>
          </a:p>
          <a:p>
            <a:pPr>
              <a:buNone/>
            </a:pPr>
            <a:r>
              <a:rPr lang="en-US" sz="2400" b="1" dirty="0" smtClean="0">
                <a:latin typeface="Arial Black" pitchFamily="34" charset="0"/>
              </a:rPr>
              <a:t>Senior Technical Advisor</a:t>
            </a:r>
            <a:endParaRPr lang="en-US" sz="2400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 Black" pitchFamily="34" charset="0"/>
              </a:rPr>
              <a:t>NSR&amp;D Program Manager</a:t>
            </a:r>
          </a:p>
          <a:p>
            <a:pPr>
              <a:buNone/>
            </a:pPr>
            <a:r>
              <a:rPr lang="en-US" sz="2400" b="1" dirty="0" smtClean="0">
                <a:latin typeface="Arial Black" pitchFamily="34" charset="0"/>
              </a:rPr>
              <a:t>Office of Nuclear Safety</a:t>
            </a:r>
          </a:p>
          <a:p>
            <a:pPr>
              <a:buNone/>
            </a:pPr>
            <a:r>
              <a:rPr lang="en-US" sz="2400" b="1" dirty="0" smtClean="0">
                <a:latin typeface="Arial Black" pitchFamily="34" charset="0"/>
              </a:rPr>
              <a:t>301-903-1315</a:t>
            </a:r>
          </a:p>
          <a:p>
            <a:pPr>
              <a:buNone/>
            </a:pPr>
            <a:r>
              <a:rPr lang="en-US" sz="2400" b="1" dirty="0" smtClean="0">
                <a:latin typeface="Arial Black" pitchFamily="34" charset="0"/>
                <a:hlinkClick r:id="rId2"/>
              </a:rPr>
              <a:t>alan.levin@hq.doe.gov</a:t>
            </a:r>
            <a:endParaRPr lang="en-US" sz="2400" b="1" dirty="0" smtClean="0">
              <a:latin typeface="Arial Black" pitchFamily="34" charset="0"/>
            </a:endParaRPr>
          </a:p>
          <a:p>
            <a:pPr>
              <a:buNone/>
            </a:pPr>
            <a:endParaRPr lang="en-US" sz="2400" b="1" dirty="0" smtClean="0">
              <a:latin typeface="Arial Black" pitchFamily="34" charset="0"/>
            </a:endParaRPr>
          </a:p>
          <a:p>
            <a:endParaRPr lang="en-US" sz="2400" b="1" dirty="0" smtClean="0"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228600"/>
            <a:ext cx="1447799" cy="87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Presentation Overview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 Black" pitchFamily="34" charset="0"/>
              </a:rPr>
              <a:t>Nuclear Safety Research and Development (NSR&amp;D) History</a:t>
            </a:r>
          </a:p>
          <a:p>
            <a:r>
              <a:rPr lang="en-US" sz="2400" b="1" dirty="0" smtClean="0">
                <a:latin typeface="Arial Black" pitchFamily="34" charset="0"/>
              </a:rPr>
              <a:t>NSR&amp;D Program Goals</a:t>
            </a:r>
          </a:p>
          <a:p>
            <a:r>
              <a:rPr lang="en-US" sz="2400" b="1" dirty="0" smtClean="0">
                <a:latin typeface="Arial Black" pitchFamily="34" charset="0"/>
              </a:rPr>
              <a:t>NSR&amp;D Program Operating Plan</a:t>
            </a:r>
          </a:p>
          <a:p>
            <a:r>
              <a:rPr lang="en-US" sz="2400" b="1" dirty="0" smtClean="0">
                <a:latin typeface="Arial Black" pitchFamily="34" charset="0"/>
              </a:rPr>
              <a:t>Current Program Activities</a:t>
            </a:r>
          </a:p>
          <a:p>
            <a:r>
              <a:rPr lang="en-US" sz="2400" b="1" dirty="0" smtClean="0">
                <a:latin typeface="Arial Black" pitchFamily="34" charset="0"/>
              </a:rPr>
              <a:t>Near-Term Objectives</a:t>
            </a:r>
          </a:p>
          <a:p>
            <a:r>
              <a:rPr lang="en-US" sz="2400" b="1" dirty="0" smtClean="0">
                <a:latin typeface="Arial Black" pitchFamily="34" charset="0"/>
              </a:rPr>
              <a:t>Anticipated </a:t>
            </a:r>
            <a:r>
              <a:rPr lang="en-US" sz="2400" b="1" dirty="0" smtClean="0">
                <a:latin typeface="Arial Black" pitchFamily="34" charset="0"/>
              </a:rPr>
              <a:t>Program Activities</a:t>
            </a:r>
          </a:p>
          <a:p>
            <a:r>
              <a:rPr lang="en-US" sz="2400" b="1" dirty="0" smtClean="0">
                <a:latin typeface="Arial Black" pitchFamily="34" charset="0"/>
              </a:rPr>
              <a:t>Funding NSR&amp;D</a:t>
            </a:r>
          </a:p>
          <a:p>
            <a:r>
              <a:rPr lang="en-US" sz="2400" b="1" dirty="0" smtClean="0">
                <a:latin typeface="Arial Black" pitchFamily="34" charset="0"/>
              </a:rPr>
              <a:t>Conclusion</a:t>
            </a:r>
          </a:p>
          <a:p>
            <a:r>
              <a:rPr lang="en-US" sz="2400" b="1" dirty="0" smtClean="0">
                <a:latin typeface="Arial Black" pitchFamily="34" charset="0"/>
              </a:rPr>
              <a:t>Contact Information</a:t>
            </a:r>
            <a:endParaRPr lang="en-US" sz="2400" b="1" dirty="0" smtClean="0"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35" descr="HS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447799" cy="87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logo_do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NSR&amp;D History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b="1" dirty="0" smtClean="0">
                <a:latin typeface="Arial Black" pitchFamily="34" charset="0"/>
              </a:rPr>
              <a:t>Defense Nuclear Facilities Safety Board  Recommendation 2004-1:  “[E]</a:t>
            </a:r>
            <a:r>
              <a:rPr lang="en-US" sz="2000" b="1" dirty="0" err="1" smtClean="0">
                <a:latin typeface="Arial Black" pitchFamily="34" charset="0"/>
              </a:rPr>
              <a:t>nsure</a:t>
            </a:r>
            <a:r>
              <a:rPr lang="en-US" sz="2000" b="1" dirty="0" smtClean="0">
                <a:latin typeface="Arial Black" pitchFamily="34" charset="0"/>
              </a:rPr>
              <a:t> continued integration and support of research, analysis, and testing in nuclear safety technologies.”</a:t>
            </a:r>
          </a:p>
          <a:p>
            <a:r>
              <a:rPr lang="en-US" sz="2000" b="1" dirty="0" smtClean="0">
                <a:latin typeface="Arial Black" pitchFamily="34" charset="0"/>
                <a:cs typeface="Arial" pitchFamily="34" charset="0"/>
              </a:rPr>
              <a:t>2004 – Implementation Plan included commitments to develop a plan to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Identify NSR&amp;D needs and assess if they are met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Ensure NSR&amp;D needs are budgeted and share results</a:t>
            </a:r>
          </a:p>
          <a:p>
            <a:r>
              <a:rPr lang="en-US" sz="2000" b="1" dirty="0" smtClean="0">
                <a:latin typeface="Arial Black" pitchFamily="34" charset="0"/>
                <a:cs typeface="Arial" pitchFamily="34" charset="0"/>
              </a:rPr>
              <a:t>2006 – Updated plan assigned NNSA as the responsible organization</a:t>
            </a:r>
          </a:p>
          <a:p>
            <a:r>
              <a:rPr lang="en-US" sz="2000" b="1" dirty="0" smtClean="0">
                <a:latin typeface="Arial Black" pitchFamily="34" charset="0"/>
                <a:cs typeface="Arial" pitchFamily="34" charset="0"/>
              </a:rPr>
              <a:t>2011 – Responsibility transferred to Office of Health, Safety and Security (HSS) under the Office of Nuclear Safety, to develop corporate NSR&amp;D Program covering both civilian and defense nuclear facilities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228600"/>
            <a:ext cx="1447800" cy="87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07552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NSR&amp;D Program Goals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 Black" pitchFamily="34" charset="0"/>
                <a:cs typeface="Arial" pitchFamily="34" charset="0"/>
              </a:rPr>
              <a:t>A focused, DOE-wide corporate effort on NSR&amp;D</a:t>
            </a:r>
          </a:p>
          <a:p>
            <a:endParaRPr lang="en-US" sz="2400" b="1" dirty="0" smtClean="0">
              <a:latin typeface="Arial Black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 Black" pitchFamily="34" charset="0"/>
                <a:cs typeface="Arial" pitchFamily="34" charset="0"/>
              </a:rPr>
              <a:t>Coordination across the complex of the NSR&amp;D efforts (completed, ongoing, and proposed)</a:t>
            </a:r>
          </a:p>
          <a:p>
            <a:endParaRPr lang="en-US" sz="2400" b="1" dirty="0" smtClean="0">
              <a:latin typeface="Arial Black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 Black" pitchFamily="34" charset="0"/>
                <a:cs typeface="Arial" pitchFamily="34" charset="0"/>
              </a:rPr>
              <a:t>Comprehensive determination and prioritization of needs and assessment of research results </a:t>
            </a:r>
          </a:p>
          <a:p>
            <a:endParaRPr lang="en-US" sz="2400" b="1" dirty="0" smtClean="0">
              <a:latin typeface="Arial Black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 Black" pitchFamily="34" charset="0"/>
                <a:cs typeface="Arial" pitchFamily="34" charset="0"/>
              </a:rPr>
              <a:t>A vehicle to disseminate NSR&amp;D results and information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447800" cy="87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  <a:t>NSR&amp;D Program </a:t>
            </a:r>
            <a:b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  <a:t>Operating Plan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949952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 smtClean="0">
                <a:latin typeface="Arial Black" pitchFamily="34" charset="0"/>
              </a:rPr>
              <a:t>The NSR&amp;D Program is managed by the Office of Nuclear Safety, HSS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b="1" dirty="0" smtClean="0">
                <a:latin typeface="Arial Black" pitchFamily="34" charset="0"/>
              </a:rPr>
              <a:t>Process developed for identification and prioritization of NSR&amp;D needs, </a:t>
            </a:r>
            <a:r>
              <a:rPr lang="en-US" sz="2600" b="1" dirty="0" smtClean="0">
                <a:solidFill>
                  <a:schemeClr val="tx1"/>
                </a:solidFill>
                <a:latin typeface="Arial Black" pitchFamily="34" charset="0"/>
              </a:rPr>
              <a:t>activities, and results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b="1" dirty="0" smtClean="0">
                <a:latin typeface="Arial Black" pitchFamily="34" charset="0"/>
              </a:rPr>
              <a:t>NSR&amp;D website and database to disseminate results and inform the NSR&amp;D community of NSR&amp;D activities</a:t>
            </a:r>
          </a:p>
          <a:p>
            <a:endParaRPr lang="en-US" b="1" dirty="0" smtClean="0">
              <a:latin typeface="Arial Black" pitchFamily="34" charset="0"/>
            </a:endParaRPr>
          </a:p>
          <a:p>
            <a:r>
              <a:rPr lang="en-US" sz="2900" b="1" dirty="0" smtClean="0">
                <a:latin typeface="Arial Black" pitchFamily="34" charset="0"/>
              </a:rPr>
              <a:t>NSR&amp;D Committee chartered by HSS, with representation from all DOE program offices responsible for nuclear facilities, to coordinate activities across the complex</a:t>
            </a:r>
          </a:p>
          <a:p>
            <a:endParaRPr lang="en-US" b="1" dirty="0" smtClean="0">
              <a:latin typeface="Arial Black" pitchFamily="34" charset="0"/>
            </a:endParaRPr>
          </a:p>
          <a:p>
            <a:r>
              <a:rPr lang="en-US" sz="2900" b="1" dirty="0" smtClean="0">
                <a:latin typeface="Arial Black" pitchFamily="34" charset="0"/>
              </a:rPr>
              <a:t>DOE’s Nuclear Safety Council provides guidance to the NSR&amp;D Program, Committee, and activities</a:t>
            </a:r>
          </a:p>
          <a:p>
            <a:pPr>
              <a:buNone/>
            </a:pPr>
            <a:endParaRPr lang="en-US" b="1" dirty="0" smtClean="0">
              <a:latin typeface="Arial Black" pitchFamily="34" charset="0"/>
            </a:endParaRPr>
          </a:p>
          <a:p>
            <a:r>
              <a:rPr lang="en-US" sz="2900" b="1" dirty="0" smtClean="0">
                <a:latin typeface="Arial Black" pitchFamily="34" charset="0"/>
              </a:rPr>
              <a:t>Office of Nuclear Safety projects support policy, directives, and technical standards development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b="1" dirty="0" smtClean="0">
                <a:latin typeface="Arial Black" pitchFamily="34" charset="0"/>
              </a:rPr>
              <a:t>ONS projects do not replace program office-funded NSR&amp;D projects</a:t>
            </a:r>
          </a:p>
          <a:p>
            <a:endParaRPr lang="en-US" b="1" dirty="0" smtClean="0"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447800" cy="87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  <a:t>Current Program </a:t>
            </a:r>
            <a:b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  <a:t>Activities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latin typeface="Arial Black" pitchFamily="34" charset="0"/>
              </a:rPr>
              <a:t>NSR&amp;D webpage established under ONS webpage</a:t>
            </a:r>
          </a:p>
          <a:p>
            <a:endParaRPr lang="en-US" sz="2200" b="1" dirty="0" smtClean="0">
              <a:latin typeface="Arial Black" pitchFamily="34" charset="0"/>
            </a:endParaRPr>
          </a:p>
          <a:p>
            <a:r>
              <a:rPr lang="en-US" sz="2200" b="1" dirty="0" smtClean="0">
                <a:latin typeface="Arial Black" pitchFamily="34" charset="0"/>
              </a:rPr>
              <a:t>Plan for NSR&amp;D database to collect and disseminate results, reports, and program contacts under development</a:t>
            </a:r>
          </a:p>
          <a:p>
            <a:endParaRPr lang="en-US" sz="2200" b="1" dirty="0" smtClean="0">
              <a:latin typeface="Arial Black" pitchFamily="34" charset="0"/>
            </a:endParaRPr>
          </a:p>
          <a:p>
            <a:r>
              <a:rPr lang="en-US" sz="2200" b="1" dirty="0" smtClean="0">
                <a:latin typeface="Arial Black" pitchFamily="34" charset="0"/>
              </a:rPr>
              <a:t>First call for proposals for NSR&amp;D projects distributed in 2013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b="1" dirty="0" smtClean="0">
                <a:latin typeface="Arial Black" pitchFamily="34" charset="0"/>
              </a:rPr>
              <a:t>Three projects selected for support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b="1" dirty="0" smtClean="0">
                <a:latin typeface="Arial Black" pitchFamily="34" charset="0"/>
              </a:rPr>
              <a:t>Current projects involve non-reactor safety issues, but future projects may also consider issues relevant to DOE reactor facilities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447800" cy="8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Near-Term Objectives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 Black" pitchFamily="34" charset="0"/>
              </a:rPr>
              <a:t>Implement the NSR&amp;D Program Operating Plan</a:t>
            </a:r>
          </a:p>
          <a:p>
            <a:endParaRPr lang="en-US" sz="2400" b="1" dirty="0" smtClean="0">
              <a:latin typeface="Arial Black" pitchFamily="34" charset="0"/>
            </a:endParaRPr>
          </a:p>
          <a:p>
            <a:r>
              <a:rPr lang="en-US" sz="2400" b="1" dirty="0" smtClean="0">
                <a:latin typeface="Arial Black" pitchFamily="34" charset="0"/>
              </a:rPr>
              <a:t>Initiate the development of the NSR&amp;D database</a:t>
            </a:r>
          </a:p>
          <a:p>
            <a:endParaRPr lang="en-US" sz="2400" b="1" dirty="0" smtClean="0">
              <a:latin typeface="Arial Black" pitchFamily="34" charset="0"/>
            </a:endParaRPr>
          </a:p>
          <a:p>
            <a:r>
              <a:rPr lang="en-US" sz="2400" b="1" dirty="0" smtClean="0">
                <a:latin typeface="Arial Black" pitchFamily="34" charset="0"/>
              </a:rPr>
              <a:t>First Annual Report on NSR&amp;D activities across DOE/NNSA </a:t>
            </a:r>
            <a:endParaRPr lang="en-US" sz="2400" b="1" dirty="0"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447799" cy="87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1352" cy="685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  <a:t>Anticipated Program</a:t>
            </a:r>
            <a:b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  <a:t> Activities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5029200"/>
          </a:xfrm>
        </p:spPr>
        <p:txBody>
          <a:bodyPr>
            <a:noAutofit/>
          </a:bodyPr>
          <a:lstStyle/>
          <a:p>
            <a:pPr lvl="0"/>
            <a:r>
              <a:rPr lang="en-US" sz="2000" b="1" dirty="0" smtClean="0">
                <a:latin typeface="Arial Black" pitchFamily="34" charset="0"/>
              </a:rPr>
              <a:t>Annual proposal solicitation and project selection</a:t>
            </a:r>
          </a:p>
          <a:p>
            <a:pPr lvl="0"/>
            <a:endParaRPr lang="en-US" sz="2000" b="1" dirty="0" smtClean="0">
              <a:latin typeface="Arial Black" pitchFamily="34" charset="0"/>
            </a:endParaRPr>
          </a:p>
          <a:p>
            <a:pPr lvl="0"/>
            <a:r>
              <a:rPr lang="en-US" sz="2000" b="1" dirty="0" smtClean="0">
                <a:latin typeface="Arial Black" pitchFamily="34" charset="0"/>
              </a:rPr>
              <a:t>NSR&amp;D Annual Report</a:t>
            </a:r>
          </a:p>
          <a:p>
            <a:pPr lvl="0">
              <a:buNone/>
            </a:pPr>
            <a:endParaRPr lang="en-US" sz="2000" b="1" dirty="0" smtClean="0">
              <a:latin typeface="Arial Black" pitchFamily="34" charset="0"/>
            </a:endParaRPr>
          </a:p>
          <a:p>
            <a:pPr lvl="0"/>
            <a:r>
              <a:rPr lang="en-US" sz="2000" b="1" dirty="0" smtClean="0">
                <a:latin typeface="Arial Black" pitchFamily="34" charset="0"/>
              </a:rPr>
              <a:t>Annual briefing to the DNFSB</a:t>
            </a:r>
          </a:p>
          <a:p>
            <a:pPr lvl="0"/>
            <a:endParaRPr lang="en-US" sz="2000" b="1" dirty="0" smtClean="0">
              <a:latin typeface="Arial Black" pitchFamily="34" charset="0"/>
            </a:endParaRPr>
          </a:p>
          <a:p>
            <a:r>
              <a:rPr lang="en-US" sz="2000" b="1" dirty="0" smtClean="0">
                <a:latin typeface="Arial Black" pitchFamily="34" charset="0"/>
              </a:rPr>
              <a:t>NSR&amp;D Conference for communication and integration of projects </a:t>
            </a:r>
          </a:p>
          <a:p>
            <a:endParaRPr lang="en-US" sz="2000" b="1" dirty="0" smtClean="0">
              <a:latin typeface="Arial Black" pitchFamily="34" charset="0"/>
            </a:endParaRPr>
          </a:p>
          <a:p>
            <a:r>
              <a:rPr lang="en-US" sz="2000" b="1" dirty="0" smtClean="0">
                <a:latin typeface="Arial Black" pitchFamily="34" charset="0"/>
              </a:rPr>
              <a:t>Enhance methods for identifying and prioritizing NSR&amp;D needs</a:t>
            </a:r>
          </a:p>
          <a:p>
            <a:pPr>
              <a:buNone/>
            </a:pPr>
            <a:endParaRPr lang="en-US" sz="2000" b="1" dirty="0" smtClean="0">
              <a:latin typeface="Arial Black" pitchFamily="34" charset="0"/>
            </a:endParaRPr>
          </a:p>
          <a:p>
            <a:r>
              <a:rPr lang="en-US" sz="2000" b="1" dirty="0" smtClean="0">
                <a:latin typeface="Arial Black" pitchFamily="34" charset="0"/>
              </a:rPr>
              <a:t>Expand outreach, networking, and information exchange on NSR&amp;D with national and international organizations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447799" cy="8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Funding NSR&amp;D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3920" cy="4873752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latin typeface="Arial Black" pitchFamily="34" charset="0"/>
              </a:rPr>
              <a:t>Funding for national laboratory-based NSR&amp;D should utilize program and laboratory-directed R&amp;D support before seeking NSR&amp;D Program funds</a:t>
            </a:r>
          </a:p>
          <a:p>
            <a:endParaRPr lang="en-US" sz="2400" b="1" dirty="0" smtClean="0">
              <a:latin typeface="Arial Black" pitchFamily="34" charset="0"/>
            </a:endParaRPr>
          </a:p>
          <a:p>
            <a:r>
              <a:rPr lang="en-US" sz="2400" b="1" dirty="0" smtClean="0">
                <a:latin typeface="Arial Black" pitchFamily="34" charset="0"/>
              </a:rPr>
              <a:t>NSR&amp;D Program-funded projects should have cross-cutting benefit to multiple program offices, potential for cost savings, and advance the fundamental understanding of nuclear safety science and technology</a:t>
            </a:r>
            <a:endParaRPr lang="en-US" sz="1900" b="1" dirty="0" smtClean="0">
              <a:latin typeface="Arial Black" pitchFamily="34" charset="0"/>
            </a:endParaRPr>
          </a:p>
          <a:p>
            <a:endParaRPr lang="en-US" sz="2400" b="1" dirty="0" smtClean="0">
              <a:latin typeface="Arial Black" pitchFamily="34" charset="0"/>
            </a:endParaRPr>
          </a:p>
          <a:p>
            <a:r>
              <a:rPr lang="en-US" sz="2400" b="1" dirty="0" smtClean="0">
                <a:latin typeface="Arial Black" pitchFamily="34" charset="0"/>
              </a:rPr>
              <a:t>Proposals must have endorsement from appropriate site and program offices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3EA7-C662-4D24-BB0A-F54D643DB61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5" descr="HS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28600"/>
            <a:ext cx="1447800" cy="87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ogo_do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1140</TotalTime>
  <Words>598</Words>
  <Application>Microsoft Office PowerPoint</Application>
  <PresentationFormat>On-screen Show (4:3)</PresentationFormat>
  <Paragraphs>105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DOE Nuclear Safety Research and Development Program</vt:lpstr>
      <vt:lpstr>Presentation Overview</vt:lpstr>
      <vt:lpstr>NSR&amp;D History</vt:lpstr>
      <vt:lpstr> NSR&amp;D Program Goals</vt:lpstr>
      <vt:lpstr>NSR&amp;D Program  Operating Plan</vt:lpstr>
      <vt:lpstr>Current Program  Activities</vt:lpstr>
      <vt:lpstr>Near-Term Objectives</vt:lpstr>
      <vt:lpstr>Anticipated Program  Activities</vt:lpstr>
      <vt:lpstr>Funding NSR&amp;D</vt:lpstr>
      <vt:lpstr>Conclusion</vt:lpstr>
      <vt:lpstr>Contact Information</vt:lpstr>
    </vt:vector>
  </TitlesOfParts>
  <Company>U.S. Department of Energy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Safety Research and Development Program</dc:title>
  <dc:creator>chavesch</dc:creator>
  <cp:lastModifiedBy>alan.levin</cp:lastModifiedBy>
  <cp:revision>130</cp:revision>
  <dcterms:created xsi:type="dcterms:W3CDTF">2011-06-17T19:44:13Z</dcterms:created>
  <dcterms:modified xsi:type="dcterms:W3CDTF">2013-09-16T16:37:52Z</dcterms:modified>
</cp:coreProperties>
</file>